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7396-2819-4CD4-A770-B073660FAD0A}" type="datetimeFigureOut">
              <a:rPr lang="en-US" smtClean="0"/>
              <a:t>6/10/2013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E70F0-95F0-445B-9CC6-40CB6EDD59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7396-2819-4CD4-A770-B073660FAD0A}" type="datetimeFigureOut">
              <a:rPr lang="en-US" smtClean="0"/>
              <a:t>6/10/2013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E70F0-95F0-445B-9CC6-40CB6EDD59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7396-2819-4CD4-A770-B073660FAD0A}" type="datetimeFigureOut">
              <a:rPr lang="en-US" smtClean="0"/>
              <a:t>6/10/2013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E70F0-95F0-445B-9CC6-40CB6EDD59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7396-2819-4CD4-A770-B073660FAD0A}" type="datetimeFigureOut">
              <a:rPr lang="en-US" smtClean="0"/>
              <a:t>6/10/2013</a:t>
            </a:fld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E70F0-95F0-445B-9CC6-40CB6EDD59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7396-2819-4CD4-A770-B073660FAD0A}" type="datetimeFigureOut">
              <a:rPr lang="en-US" smtClean="0"/>
              <a:t>6/10/2013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E70F0-95F0-445B-9CC6-40CB6EDD59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7396-2819-4CD4-A770-B073660FAD0A}" type="datetimeFigureOut">
              <a:rPr lang="en-US" smtClean="0"/>
              <a:t>6/10/2013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E70F0-95F0-445B-9CC6-40CB6EDD59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C7396-2819-4CD4-A770-B073660FAD0A}" type="datetimeFigureOut">
              <a:rPr lang="en-US" smtClean="0"/>
              <a:t>6/10/2013</a:t>
            </a:fld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E70F0-95F0-445B-9CC6-40CB6EDD597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8E4C7396-2819-4CD4-A770-B073660FAD0A}" type="datetimeFigureOut">
              <a:rPr lang="en-US" smtClean="0"/>
              <a:t>6/10/2013</a:t>
            </a:fld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vert="horz"/>
          <a:lstStyle/>
          <a:p>
            <a:fld id="{6E1E70F0-95F0-445B-9CC6-40CB6EDD597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ctr" rtl="0" latinLnBrk="0">
        <a:spcBef>
          <a:spcPct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 amet</dc:title>
  <dc:creator>Microsoft Employee</dc:creator>
  <cp:lastModifiedBy>Eduard Metzger</cp:lastModifiedBy>
  <cp:revision>3</cp:revision>
  <dcterms:created xsi:type="dcterms:W3CDTF">2006-03-21T05:14:09Z</dcterms:created>
  <dcterms:modified xsi:type="dcterms:W3CDTF">2013-06-10T10:54:15Z</dcterms:modified>
</cp:coreProperties>
</file>